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sldIdLst>
    <p:sldId id="256" r:id="rId2"/>
    <p:sldId id="257" r:id="rId3"/>
    <p:sldId id="263" r:id="rId4"/>
    <p:sldId id="265" r:id="rId5"/>
    <p:sldId id="258" r:id="rId6"/>
    <p:sldId id="262" r:id="rId7"/>
    <p:sldId id="259" r:id="rId8"/>
    <p:sldId id="261" r:id="rId9"/>
    <p:sldId id="264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228D11-6F9F-4B5A-98B2-DA0B5CE042E0}" v="11" dt="2024-08-15T00:42:45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96" d="100"/>
          <a:sy n="96" d="100"/>
        </p:scale>
        <p:origin x="8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22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954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4698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069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74532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8131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782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72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0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00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55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7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03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7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35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51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8/14/2024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31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  <p:sldLayoutId id="2147483772" r:id="rId12"/>
    <p:sldLayoutId id="2147483773" r:id="rId13"/>
    <p:sldLayoutId id="2147483774" r:id="rId14"/>
    <p:sldLayoutId id="2147483775" r:id="rId15"/>
    <p:sldLayoutId id="21474837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uhammadehsan000/olympic-historical-dataset-1896-2020?select=Olympic_Athlete_Bio.csv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Number One Gold Medal">
            <a:extLst>
              <a:ext uri="{FF2B5EF4-FFF2-40B4-BE49-F238E27FC236}">
                <a16:creationId xmlns:a16="http://schemas.microsoft.com/office/drawing/2014/main" id="{7B0AF19A-9D44-C7D1-8F12-A8975B31AA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2" y="0"/>
            <a:ext cx="12192002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0321E4-45F1-635B-D632-FA404BF819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18" y="-677311"/>
            <a:ext cx="4953000" cy="2627548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400" dirty="0">
                <a:solidFill>
                  <a:schemeClr val="tx1"/>
                </a:solidFill>
              </a:rPr>
              <a:t>Historical Summer Olympic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52D766-7B0F-F5BC-43E7-7E62CA62A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791" y="2083626"/>
            <a:ext cx="2802620" cy="121157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By: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Julian Kim, Brandon Hayes, Fei Meng, and Rosa Munoz</a:t>
            </a:r>
          </a:p>
        </p:txBody>
      </p:sp>
    </p:spTree>
    <p:extLst>
      <p:ext uri="{BB962C8B-B14F-4D97-AF65-F5344CB8AC3E}">
        <p14:creationId xmlns:p14="http://schemas.microsoft.com/office/powerpoint/2010/main" val="378402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AC509-ADB9-C6E0-70C6-F820B7955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6047" y="609600"/>
            <a:ext cx="6487955" cy="13208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</a:rPr>
              <a:t>References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4" name="Picture 13" descr="Glasses on top of a book">
            <a:extLst>
              <a:ext uri="{FF2B5EF4-FFF2-40B4-BE49-F238E27FC236}">
                <a16:creationId xmlns:a16="http://schemas.microsoft.com/office/drawing/2014/main" id="{E0A3C90D-33A8-BB48-89D8-116A3EF2827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l="24163" r="49495" b="-1"/>
          <a:stretch/>
        </p:blipFill>
        <p:spPr>
          <a:xfrm>
            <a:off x="20" y="10"/>
            <a:ext cx="2734036" cy="6876278"/>
          </a:xfrm>
          <a:custGeom>
            <a:avLst/>
            <a:gdLst/>
            <a:ahLst/>
            <a:cxnLst/>
            <a:rect l="l" t="t" r="r" b="b"/>
            <a:pathLst>
              <a:path w="2734056" h="685800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842596" y="6858000"/>
                </a:lnTo>
                <a:lnTo>
                  <a:pt x="0" y="1191846"/>
                </a:lnTo>
                <a:close/>
              </a:path>
            </a:pathLst>
          </a:cu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518E5A25-92C5-4F27-8E26-0AAAB0CDC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19184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E6E88-3E2A-A34D-0E56-29626E46A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47" y="1763487"/>
            <a:ext cx="6487955" cy="4277876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https://www.kaggle.com/datasets/muhammadehsan000/olympic-historical-dataset-1896-2020?select=Olympic_Athlete_Bio.csv</a:t>
            </a:r>
            <a:endParaRPr lang="en-US" dirty="0"/>
          </a:p>
          <a:p>
            <a:pPr lvl="1"/>
            <a:r>
              <a:rPr lang="en-US" dirty="0"/>
              <a:t>Olympic_Athlete_Bio.csv</a:t>
            </a:r>
          </a:p>
          <a:p>
            <a:pPr lvl="1"/>
            <a:r>
              <a:rPr lang="en-US" dirty="0"/>
              <a:t>Olympic_Athlete_Event_Results.csv</a:t>
            </a:r>
          </a:p>
          <a:p>
            <a:pPr lvl="1"/>
            <a:r>
              <a:rPr lang="en-US" dirty="0"/>
              <a:t>Olympic_Games_Medal_Tally.csv</a:t>
            </a:r>
          </a:p>
          <a:p>
            <a:pPr lvl="1"/>
            <a:r>
              <a:rPr lang="en-US" dirty="0"/>
              <a:t>Olympic_Results.csv</a:t>
            </a:r>
          </a:p>
          <a:p>
            <a:pPr lvl="1"/>
            <a:r>
              <a:rPr lang="en-US" dirty="0"/>
              <a:t>Olympics_Country.csv</a:t>
            </a:r>
          </a:p>
          <a:p>
            <a:pPr lvl="1"/>
            <a:r>
              <a:rPr lang="en-US" dirty="0"/>
              <a:t>Olympics_Games.csv</a:t>
            </a:r>
          </a:p>
        </p:txBody>
      </p:sp>
    </p:spTree>
    <p:extLst>
      <p:ext uri="{BB962C8B-B14F-4D97-AF65-F5344CB8AC3E}">
        <p14:creationId xmlns:p14="http://schemas.microsoft.com/office/powerpoint/2010/main" val="3231360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50281-C8C8-FD58-D7C9-89C068494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countries affected the Olympics?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5D8D878-1EDF-F9F0-5FD7-474B1EC8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9401" y="1930400"/>
            <a:ext cx="2934714" cy="3880773"/>
          </a:xfrm>
        </p:spPr>
        <p:txBody>
          <a:bodyPr>
            <a:normAutofit/>
          </a:bodyPr>
          <a:lstStyle/>
          <a:p>
            <a:r>
              <a:rPr lang="en-US" dirty="0"/>
              <a:t>Number of countries that won at least one medal</a:t>
            </a:r>
          </a:p>
          <a:p>
            <a:r>
              <a:rPr lang="en-US" dirty="0"/>
              <a:t>No datapoint for 1940 and 1944</a:t>
            </a:r>
          </a:p>
          <a:p>
            <a:r>
              <a:rPr lang="en-US" dirty="0"/>
              <a:t>77 countries medaled in 2024 Summer Olympics</a:t>
            </a:r>
            <a:r>
              <a:rPr lang="en-US" baseline="30000" dirty="0"/>
              <a:t>1</a:t>
            </a:r>
          </a:p>
          <a:p>
            <a:r>
              <a:rPr lang="en-US" dirty="0"/>
              <a:t>Predicts 84 countries to win a medal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6E25CF-E324-C910-7345-08E78D374F10}"/>
              </a:ext>
            </a:extLst>
          </p:cNvPr>
          <p:cNvSpPr txBox="1"/>
          <p:nvPr/>
        </p:nvSpPr>
        <p:spPr>
          <a:xfrm>
            <a:off x="6936651" y="6493163"/>
            <a:ext cx="54562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1 - https://olympics.com/en/paris-2024/medals</a:t>
            </a:r>
          </a:p>
        </p:txBody>
      </p:sp>
      <p:pic>
        <p:nvPicPr>
          <p:cNvPr id="7" name="Picture 6" descr="A graph with a line going up&#10;&#10;Description automatically generated">
            <a:extLst>
              <a:ext uri="{FF2B5EF4-FFF2-40B4-BE49-F238E27FC236}">
                <a16:creationId xmlns:a16="http://schemas.microsoft.com/office/drawing/2014/main" id="{50F28812-6E8F-32FF-7FC6-0303789ED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21" y="1791855"/>
            <a:ext cx="6768180" cy="4380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46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81970-B8A5-9208-33AC-083443DC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countries affected the Olympics?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E805A0D-50B3-C9F8-5E21-9EFBF0927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0439" y="2047461"/>
            <a:ext cx="2927185" cy="3880773"/>
          </a:xfrm>
        </p:spPr>
        <p:txBody>
          <a:bodyPr>
            <a:normAutofit/>
          </a:bodyPr>
          <a:lstStyle/>
          <a:p>
            <a:r>
              <a:rPr lang="en-US" dirty="0"/>
              <a:t>Number of countries participating</a:t>
            </a:r>
          </a:p>
          <a:p>
            <a:r>
              <a:rPr lang="en-US" dirty="0"/>
              <a:t>206 countries participated in 2024 Summer Olympics</a:t>
            </a:r>
            <a:r>
              <a:rPr lang="en-US" baseline="30000" dirty="0"/>
              <a:t>1</a:t>
            </a:r>
          </a:p>
          <a:p>
            <a:r>
              <a:rPr lang="en-US" dirty="0"/>
              <a:t>Predicts 214 countries</a:t>
            </a:r>
          </a:p>
          <a:p>
            <a:endParaRPr lang="en-US" baseline="30000" dirty="0"/>
          </a:p>
          <a:p>
            <a:endParaRPr lang="en-US" dirty="0"/>
          </a:p>
        </p:txBody>
      </p:sp>
      <p:pic>
        <p:nvPicPr>
          <p:cNvPr id="4" name="Picture 3" descr="A graph with a line going up&#10;&#10;Description automatically generated">
            <a:extLst>
              <a:ext uri="{FF2B5EF4-FFF2-40B4-BE49-F238E27FC236}">
                <a16:creationId xmlns:a16="http://schemas.microsoft.com/office/drawing/2014/main" id="{DCF4381B-C533-0E92-B766-769DA6602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95" y="2047460"/>
            <a:ext cx="6675874" cy="42979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D6D086-DAE7-09EB-753C-F94AF5A5779C}"/>
              </a:ext>
            </a:extLst>
          </p:cNvPr>
          <p:cNvSpPr txBox="1"/>
          <p:nvPr/>
        </p:nvSpPr>
        <p:spPr>
          <a:xfrm>
            <a:off x="6982569" y="6271491"/>
            <a:ext cx="495992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1 - https://olympics.com/ioc/faq/competing-and-being-part-of-the-games/how-many-athletes-and-countries-take-part-in-the-olympic-games</a:t>
            </a:r>
          </a:p>
        </p:txBody>
      </p:sp>
    </p:spTree>
    <p:extLst>
      <p:ext uri="{BB962C8B-B14F-4D97-AF65-F5344CB8AC3E}">
        <p14:creationId xmlns:p14="http://schemas.microsoft.com/office/powerpoint/2010/main" val="3593494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F58FB-6B85-FEEF-1E03-3D5121C4B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countries affected the Olympics? </a:t>
            </a:r>
            <a:endParaRPr lang="en-US" dirty="0"/>
          </a:p>
        </p:txBody>
      </p:sp>
      <p:pic>
        <p:nvPicPr>
          <p:cNvPr id="5" name="Content Placeholder 4" descr="A graph showing the number of countries/regions&#10;&#10;Description automatically generated">
            <a:extLst>
              <a:ext uri="{FF2B5EF4-FFF2-40B4-BE49-F238E27FC236}">
                <a16:creationId xmlns:a16="http://schemas.microsoft.com/office/drawing/2014/main" id="{34B71A28-9862-BB4C-E24F-691F0EABD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66" y="1872974"/>
            <a:ext cx="6960548" cy="4505344"/>
          </a:xfrm>
        </p:spPr>
      </p:pic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B9085622-9543-655E-0924-36B4914F8292}"/>
              </a:ext>
            </a:extLst>
          </p:cNvPr>
          <p:cNvSpPr txBox="1">
            <a:spLocks/>
          </p:cNvSpPr>
          <p:nvPr/>
        </p:nvSpPr>
        <p:spPr>
          <a:xfrm>
            <a:off x="7400136" y="1872974"/>
            <a:ext cx="2927185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Dividing number of countries that won a medal by number of participating countries</a:t>
            </a:r>
          </a:p>
          <a:p>
            <a:r>
              <a:rPr lang="en-US" dirty="0"/>
              <a:t>38% of countries won a medal in 2024 Summer Olympics</a:t>
            </a:r>
          </a:p>
          <a:p>
            <a:r>
              <a:rPr lang="en-US" dirty="0"/>
              <a:t>Predicts 27% of countries</a:t>
            </a:r>
          </a:p>
          <a:p>
            <a:endParaRPr lang="en-US" baseline="30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989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AB0B9-F68A-06E7-50EF-3F7A16430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events affected the Olympics?</a:t>
            </a:r>
            <a:endParaRPr lang="en-US" dirty="0"/>
          </a:p>
        </p:txBody>
      </p:sp>
      <p:pic>
        <p:nvPicPr>
          <p:cNvPr id="5" name="Content Placeholder 4" descr="A pie chart with numbers and text&#10;&#10;Description automatically generated">
            <a:extLst>
              <a:ext uri="{FF2B5EF4-FFF2-40B4-BE49-F238E27FC236}">
                <a16:creationId xmlns:a16="http://schemas.microsoft.com/office/drawing/2014/main" id="{AD43672A-D0B3-091C-9077-ADA414A00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0400"/>
            <a:ext cx="4089473" cy="4457700"/>
          </a:xfrm>
        </p:spPr>
      </p:pic>
      <p:pic>
        <p:nvPicPr>
          <p:cNvPr id="7" name="Picture 6" descr="A pie chart with different colored circles&#10;&#10;Description automatically generated">
            <a:extLst>
              <a:ext uri="{FF2B5EF4-FFF2-40B4-BE49-F238E27FC236}">
                <a16:creationId xmlns:a16="http://schemas.microsoft.com/office/drawing/2014/main" id="{3C5B4A96-FB5D-58B5-BA4D-FB39924C7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528" y="1930400"/>
            <a:ext cx="4089474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197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6DC7-CAD1-0D40-7A30-8F94695B7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How has the addition of new events affected the Olympics? (part 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20BDA-AD66-FFC7-4822-9B78FF194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701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08927E-D75B-DE32-5C38-3CFD1323E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Have there been more female athletes added over time?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76EAAE6-9096-C648-1E18-3B0C55C47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698F524A-111C-653A-DD15-6C1EEC22A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6292" y="1685925"/>
            <a:ext cx="6225268" cy="3486150"/>
          </a:xfrm>
          <a:prstGeom prst="rect">
            <a:avLst/>
          </a:pr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330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9AD9DF-CAA7-46D4-157D-BA9BEF98D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Have there been more female athletes added over time? (Part 2)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1F4AD53-9FA5-C45D-6B46-9FBB6CE59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 descr="A graph showing the number of athletes in the summer olympics&#10;&#10;Description automatically generated">
            <a:extLst>
              <a:ext uri="{FF2B5EF4-FFF2-40B4-BE49-F238E27FC236}">
                <a16:creationId xmlns:a16="http://schemas.microsoft.com/office/drawing/2014/main" id="{53225708-D487-D7BA-8921-D85E8077D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256" y="1621243"/>
            <a:ext cx="6486958" cy="3665131"/>
          </a:xfrm>
          <a:prstGeom prst="rect">
            <a:avLst/>
          </a:pr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044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14CAE-F1CA-548E-564E-9F97970B7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Have there been more female athletes added over time? (Part 3)</a:t>
            </a:r>
            <a:endParaRPr lang="en-US" sz="3100" dirty="0">
              <a:solidFill>
                <a:schemeClr val="bg1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1D5FF01-36A9-2BD3-5961-35C73023D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Content Placeholder 4" descr="A graph of a number of athletes&#10;&#10;Description automatically generated">
            <a:extLst>
              <a:ext uri="{FF2B5EF4-FFF2-40B4-BE49-F238E27FC236}">
                <a16:creationId xmlns:a16="http://schemas.microsoft.com/office/drawing/2014/main" id="{ABA11576-F420-E0D9-FDED-894B6134D7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552" y="1677111"/>
            <a:ext cx="6394087" cy="3580689"/>
          </a:xfrm>
          <a:prstGeom prst="rect">
            <a:avLst/>
          </a:pr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5271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Custom 1">
      <a:dk1>
        <a:srgbClr val="000000"/>
      </a:dk1>
      <a:lt1>
        <a:sysClr val="window" lastClr="FFFFFF"/>
      </a:lt1>
      <a:dk2>
        <a:srgbClr val="2C3C43"/>
      </a:dk2>
      <a:lt2>
        <a:srgbClr val="EBEBEB"/>
      </a:lt2>
      <a:accent1>
        <a:srgbClr val="E6B91E"/>
      </a:accent1>
      <a:accent2>
        <a:srgbClr val="D8D8D8"/>
      </a:accent2>
      <a:accent3>
        <a:srgbClr val="C7783D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00000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116</TotalTime>
  <Words>279</Words>
  <Application>Microsoft Office PowerPoint</Application>
  <PresentationFormat>Widescreen</PresentationFormat>
  <Paragraphs>31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Historical Summer Olympic Analysis</vt:lpstr>
      <vt:lpstr>How has the addition of new countries affected the Olympics?</vt:lpstr>
      <vt:lpstr>How has the addition of new countries affected the Olympics? </vt:lpstr>
      <vt:lpstr>How has the addition of new countries affected the Olympics? </vt:lpstr>
      <vt:lpstr>How has the addition of new events affected the Olympics?</vt:lpstr>
      <vt:lpstr>How has the addition of new events affected the Olympics? (part 2)</vt:lpstr>
      <vt:lpstr>Have there been more female athletes added over time?</vt:lpstr>
      <vt:lpstr>Have there been more female athletes added over time? (Part 2)</vt:lpstr>
      <vt:lpstr>Have there been more female athletes added over time? (Part 3)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Karen Hayes</dc:creator>
  <cp:lastModifiedBy>Atkinson, Emily</cp:lastModifiedBy>
  <cp:revision>2</cp:revision>
  <dcterms:created xsi:type="dcterms:W3CDTF">2024-08-08T23:33:29Z</dcterms:created>
  <dcterms:modified xsi:type="dcterms:W3CDTF">2024-08-15T01:16:19Z</dcterms:modified>
</cp:coreProperties>
</file>

<file path=docProps/thumbnail.jpeg>
</file>